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sldIdLst>
    <p:sldId id="265" r:id="rId2"/>
    <p:sldId id="266" r:id="rId3"/>
    <p:sldId id="267" r:id="rId4"/>
    <p:sldId id="268" r:id="rId5"/>
    <p:sldId id="260" r:id="rId6"/>
    <p:sldId id="261" r:id="rId7"/>
    <p:sldId id="269" r:id="rId8"/>
    <p:sldId id="270" r:id="rId9"/>
    <p:sldId id="271" r:id="rId10"/>
  </p:sldIdLst>
  <p:sldSz cx="12649200" cy="7315200"/>
  <p:notesSz cx="12649200" cy="7315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408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9870" y="731520"/>
            <a:ext cx="8301038" cy="3169921"/>
          </a:xfrm>
        </p:spPr>
        <p:txBody>
          <a:bodyPr anchor="b">
            <a:normAutofit/>
          </a:bodyPr>
          <a:lstStyle>
            <a:lvl1pPr algn="l">
              <a:defRPr sz="498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9870" y="4100125"/>
            <a:ext cx="6640830" cy="2077155"/>
          </a:xfrm>
        </p:spPr>
        <p:txBody>
          <a:bodyPr anchor="t">
            <a:normAutofit/>
          </a:bodyPr>
          <a:lstStyle>
            <a:lvl1pPr marL="0" indent="0" algn="l">
              <a:buNone/>
              <a:defRPr sz="2179">
                <a:solidFill>
                  <a:schemeClr val="bg2">
                    <a:lumMod val="75000"/>
                  </a:schemeClr>
                </a:solidFill>
              </a:defRPr>
            </a:lvl1pPr>
            <a:lvl2pPr marL="4743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48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23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97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717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46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320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94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536562" y="9031"/>
            <a:ext cx="3952875" cy="4064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337227" y="97649"/>
            <a:ext cx="6308680" cy="64860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507168" y="243840"/>
            <a:ext cx="5138738" cy="52832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610931" y="34430"/>
            <a:ext cx="5034976" cy="5176522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8139630" y="650242"/>
            <a:ext cx="4506276" cy="463295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739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711518" y="568960"/>
            <a:ext cx="11224517" cy="333248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60"/>
            </a:lvl1pPr>
            <a:lvl2pPr marL="474345" indent="0">
              <a:buNone/>
              <a:defRPr sz="1660"/>
            </a:lvl2pPr>
            <a:lvl3pPr marL="948690" indent="0">
              <a:buNone/>
              <a:defRPr sz="1660"/>
            </a:lvl3pPr>
            <a:lvl4pPr marL="1423035" indent="0">
              <a:buNone/>
              <a:defRPr sz="1660"/>
            </a:lvl4pPr>
            <a:lvl5pPr marL="1897380" indent="0">
              <a:buNone/>
              <a:defRPr sz="1660"/>
            </a:lvl5pPr>
            <a:lvl6pPr marL="2371725" indent="0">
              <a:buNone/>
              <a:defRPr sz="1660"/>
            </a:lvl6pPr>
            <a:lvl7pPr marL="2846070" indent="0">
              <a:buNone/>
              <a:defRPr sz="1660"/>
            </a:lvl7pPr>
            <a:lvl8pPr marL="3320415" indent="0">
              <a:buNone/>
              <a:defRPr sz="1660"/>
            </a:lvl8pPr>
            <a:lvl9pPr marL="3794760" indent="0">
              <a:buNone/>
              <a:defRPr sz="16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48692" y="4100125"/>
            <a:ext cx="8615618" cy="48768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60"/>
            </a:lvl1pPr>
            <a:lvl2pPr marL="474345" indent="0">
              <a:buFontTx/>
              <a:buNone/>
              <a:defRPr/>
            </a:lvl2pPr>
            <a:lvl3pPr marL="948690" indent="0">
              <a:buFontTx/>
              <a:buNone/>
              <a:defRPr/>
            </a:lvl3pPr>
            <a:lvl4pPr marL="1423035" indent="0">
              <a:buFontTx/>
              <a:buNone/>
              <a:defRPr/>
            </a:lvl4pPr>
            <a:lvl5pPr marL="189738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2886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71" y="731520"/>
            <a:ext cx="10435590" cy="2926080"/>
          </a:xfrm>
        </p:spPr>
        <p:txBody>
          <a:bodyPr anchor="ctr">
            <a:normAutofit/>
          </a:bodyPr>
          <a:lstStyle>
            <a:lvl1pPr algn="l">
              <a:defRPr sz="332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870" y="4389120"/>
            <a:ext cx="8856088" cy="2004907"/>
          </a:xfrm>
        </p:spPr>
        <p:txBody>
          <a:bodyPr anchor="ctr">
            <a:normAutofit/>
          </a:bodyPr>
          <a:lstStyle>
            <a:lvl1pPr marL="0" indent="0" algn="l">
              <a:buNone/>
              <a:defRPr sz="2075">
                <a:solidFill>
                  <a:schemeClr val="bg2">
                    <a:lumMod val="75000"/>
                  </a:schemeClr>
                </a:solidFill>
              </a:defRPr>
            </a:lvl1pPr>
            <a:lvl2pPr marL="474345" indent="0">
              <a:buNone/>
              <a:defRPr sz="1868">
                <a:solidFill>
                  <a:schemeClr val="tx1">
                    <a:tint val="75000"/>
                  </a:schemeClr>
                </a:solidFill>
              </a:defRPr>
            </a:lvl2pPr>
            <a:lvl3pPr marL="948690" indent="0">
              <a:buNone/>
              <a:defRPr sz="1660">
                <a:solidFill>
                  <a:schemeClr val="tx1">
                    <a:tint val="75000"/>
                  </a:schemeClr>
                </a:solidFill>
              </a:defRPr>
            </a:lvl3pPr>
            <a:lvl4pPr marL="142303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4pPr>
            <a:lvl5pPr marL="189738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5pPr>
            <a:lvl6pPr marL="237172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6pPr>
            <a:lvl7pPr marL="284607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7pPr>
            <a:lvl8pPr marL="332041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8pPr>
            <a:lvl9pPr marL="379476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372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4214" y="731520"/>
            <a:ext cx="9486901" cy="2926080"/>
          </a:xfrm>
        </p:spPr>
        <p:txBody>
          <a:bodyPr anchor="ctr">
            <a:normAutofit/>
          </a:bodyPr>
          <a:lstStyle>
            <a:lvl1pPr algn="l">
              <a:defRPr sz="332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00445" y="3657600"/>
            <a:ext cx="8854440" cy="4064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74345" indent="0">
              <a:buFontTx/>
              <a:buNone/>
              <a:defRPr/>
            </a:lvl2pPr>
            <a:lvl3pPr marL="948690" indent="0">
              <a:buFontTx/>
              <a:buNone/>
              <a:defRPr/>
            </a:lvl3pPr>
            <a:lvl4pPr marL="1423035" indent="0">
              <a:buFontTx/>
              <a:buNone/>
              <a:defRPr/>
            </a:lvl4pPr>
            <a:lvl5pPr marL="189738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871" y="4587806"/>
            <a:ext cx="8854440" cy="1797189"/>
          </a:xfrm>
        </p:spPr>
        <p:txBody>
          <a:bodyPr anchor="ctr">
            <a:normAutofit/>
          </a:bodyPr>
          <a:lstStyle>
            <a:lvl1pPr marL="0" indent="0" algn="l">
              <a:buNone/>
              <a:defRPr sz="2075">
                <a:solidFill>
                  <a:schemeClr val="bg2">
                    <a:lumMod val="75000"/>
                  </a:schemeClr>
                </a:solidFill>
              </a:defRPr>
            </a:lvl1pPr>
            <a:lvl2pPr marL="474345" indent="0">
              <a:buNone/>
              <a:defRPr sz="1868">
                <a:solidFill>
                  <a:schemeClr val="tx1">
                    <a:tint val="75000"/>
                  </a:schemeClr>
                </a:solidFill>
              </a:defRPr>
            </a:lvl2pPr>
            <a:lvl3pPr marL="948690" indent="0">
              <a:buNone/>
              <a:defRPr sz="1660">
                <a:solidFill>
                  <a:schemeClr val="tx1">
                    <a:tint val="75000"/>
                  </a:schemeClr>
                </a:solidFill>
              </a:defRPr>
            </a:lvl3pPr>
            <a:lvl4pPr marL="142303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4pPr>
            <a:lvl5pPr marL="189738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5pPr>
            <a:lvl6pPr marL="237172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6pPr>
            <a:lvl7pPr marL="284607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7pPr>
            <a:lvl8pPr marL="332041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8pPr>
            <a:lvl9pPr marL="379476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51755" y="866370"/>
            <a:ext cx="632460" cy="623761"/>
          </a:xfrm>
          <a:prstGeom prst="rect">
            <a:avLst/>
          </a:prstGeom>
        </p:spPr>
        <p:txBody>
          <a:bodyPr vert="horz" lIns="94869" tIns="47435" rIns="94869" bIns="47435" rtlCol="0" anchor="ctr">
            <a:noAutofit/>
          </a:bodyPr>
          <a:lstStyle/>
          <a:p>
            <a:pPr lvl="0"/>
            <a:r>
              <a:rPr lang="en-US" sz="83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71115" y="2953174"/>
            <a:ext cx="632460" cy="623761"/>
          </a:xfrm>
          <a:prstGeom prst="rect">
            <a:avLst/>
          </a:prstGeom>
        </p:spPr>
        <p:txBody>
          <a:bodyPr vert="horz" lIns="94869" tIns="47435" rIns="94869" bIns="47435" rtlCol="0" anchor="ctr">
            <a:noAutofit/>
          </a:bodyPr>
          <a:lstStyle/>
          <a:p>
            <a:pPr lvl="0" algn="r"/>
            <a:r>
              <a:rPr lang="en-US" sz="83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0814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70" y="3657600"/>
            <a:ext cx="8854440" cy="1810560"/>
          </a:xfrm>
        </p:spPr>
        <p:txBody>
          <a:bodyPr anchor="b">
            <a:normAutofit/>
          </a:bodyPr>
          <a:lstStyle>
            <a:lvl1pPr algn="l">
              <a:defRPr sz="332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869" y="5475180"/>
            <a:ext cx="8856090" cy="917760"/>
          </a:xfrm>
        </p:spPr>
        <p:txBody>
          <a:bodyPr anchor="t">
            <a:normAutofit/>
          </a:bodyPr>
          <a:lstStyle>
            <a:lvl1pPr marL="0" indent="0" algn="l">
              <a:buNone/>
              <a:defRPr sz="2075">
                <a:solidFill>
                  <a:schemeClr val="bg2">
                    <a:lumMod val="75000"/>
                  </a:schemeClr>
                </a:solidFill>
              </a:defRPr>
            </a:lvl1pPr>
            <a:lvl2pPr marL="474345" indent="0">
              <a:buNone/>
              <a:defRPr sz="1868">
                <a:solidFill>
                  <a:schemeClr val="tx1">
                    <a:tint val="75000"/>
                  </a:schemeClr>
                </a:solidFill>
              </a:defRPr>
            </a:lvl2pPr>
            <a:lvl3pPr marL="948690" indent="0">
              <a:buNone/>
              <a:defRPr sz="1660">
                <a:solidFill>
                  <a:schemeClr val="tx1">
                    <a:tint val="75000"/>
                  </a:schemeClr>
                </a:solidFill>
              </a:defRPr>
            </a:lvl3pPr>
            <a:lvl4pPr marL="142303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4pPr>
            <a:lvl5pPr marL="189738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5pPr>
            <a:lvl6pPr marL="237172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6pPr>
            <a:lvl7pPr marL="284607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7pPr>
            <a:lvl8pPr marL="332041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8pPr>
            <a:lvl9pPr marL="379476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1858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4216" y="731520"/>
            <a:ext cx="9486900" cy="2926080"/>
          </a:xfrm>
        </p:spPr>
        <p:txBody>
          <a:bodyPr anchor="ctr">
            <a:normAutofit/>
          </a:bodyPr>
          <a:lstStyle>
            <a:lvl1pPr algn="l">
              <a:defRPr sz="332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09870" y="4190436"/>
            <a:ext cx="8854441" cy="1119857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9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869" y="5310294"/>
            <a:ext cx="8854441" cy="1083733"/>
          </a:xfrm>
        </p:spPr>
        <p:txBody>
          <a:bodyPr anchor="t">
            <a:normAutofit/>
          </a:bodyPr>
          <a:lstStyle>
            <a:lvl1pPr marL="0" indent="0" algn="l">
              <a:buNone/>
              <a:defRPr sz="1868">
                <a:solidFill>
                  <a:schemeClr val="bg2">
                    <a:lumMod val="75000"/>
                  </a:schemeClr>
                </a:solidFill>
              </a:defRPr>
            </a:lvl1pPr>
            <a:lvl2pPr marL="474345" indent="0">
              <a:buNone/>
              <a:defRPr sz="1868">
                <a:solidFill>
                  <a:schemeClr val="tx1">
                    <a:tint val="75000"/>
                  </a:schemeClr>
                </a:solidFill>
              </a:defRPr>
            </a:lvl2pPr>
            <a:lvl3pPr marL="948690" indent="0">
              <a:buNone/>
              <a:defRPr sz="1660">
                <a:solidFill>
                  <a:schemeClr val="tx1">
                    <a:tint val="75000"/>
                  </a:schemeClr>
                </a:solidFill>
              </a:defRPr>
            </a:lvl3pPr>
            <a:lvl4pPr marL="142303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4pPr>
            <a:lvl5pPr marL="189738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5pPr>
            <a:lvl6pPr marL="237172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6pPr>
            <a:lvl7pPr marL="284607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7pPr>
            <a:lvl8pPr marL="332041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8pPr>
            <a:lvl9pPr marL="379476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51755" y="866370"/>
            <a:ext cx="632460" cy="623761"/>
          </a:xfrm>
          <a:prstGeom prst="rect">
            <a:avLst/>
          </a:prstGeom>
        </p:spPr>
        <p:txBody>
          <a:bodyPr vert="horz" lIns="94869" tIns="47435" rIns="94869" bIns="47435" rtlCol="0" anchor="ctr">
            <a:noAutofit/>
          </a:bodyPr>
          <a:lstStyle/>
          <a:p>
            <a:pPr lvl="0"/>
            <a:r>
              <a:rPr lang="en-US" sz="83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671115" y="2953174"/>
            <a:ext cx="632460" cy="623761"/>
          </a:xfrm>
          <a:prstGeom prst="rect">
            <a:avLst/>
          </a:prstGeom>
        </p:spPr>
        <p:txBody>
          <a:bodyPr vert="horz" lIns="94869" tIns="47435" rIns="94869" bIns="47435" rtlCol="0" anchor="ctr">
            <a:noAutofit/>
          </a:bodyPr>
          <a:lstStyle/>
          <a:p>
            <a:pPr lvl="0" algn="r"/>
            <a:r>
              <a:rPr lang="en-US" sz="83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057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71" y="731520"/>
            <a:ext cx="10435590" cy="292608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09870" y="4190436"/>
            <a:ext cx="8854440" cy="89408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9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869" y="5084515"/>
            <a:ext cx="8854441" cy="1309511"/>
          </a:xfrm>
        </p:spPr>
        <p:txBody>
          <a:bodyPr anchor="t">
            <a:normAutofit/>
          </a:bodyPr>
          <a:lstStyle>
            <a:lvl1pPr marL="0" indent="0" algn="l">
              <a:buNone/>
              <a:defRPr sz="1868">
                <a:solidFill>
                  <a:schemeClr val="bg2">
                    <a:lumMod val="75000"/>
                  </a:schemeClr>
                </a:solidFill>
              </a:defRPr>
            </a:lvl1pPr>
            <a:lvl2pPr marL="474345" indent="0">
              <a:buNone/>
              <a:defRPr sz="1868">
                <a:solidFill>
                  <a:schemeClr val="tx1">
                    <a:tint val="75000"/>
                  </a:schemeClr>
                </a:solidFill>
              </a:defRPr>
            </a:lvl2pPr>
            <a:lvl3pPr marL="948690" indent="0">
              <a:buNone/>
              <a:defRPr sz="1660">
                <a:solidFill>
                  <a:schemeClr val="tx1">
                    <a:tint val="75000"/>
                  </a:schemeClr>
                </a:solidFill>
              </a:defRPr>
            </a:lvl3pPr>
            <a:lvl4pPr marL="142303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4pPr>
            <a:lvl5pPr marL="189738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5pPr>
            <a:lvl6pPr marL="237172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6pPr>
            <a:lvl7pPr marL="284607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7pPr>
            <a:lvl8pPr marL="332041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8pPr>
            <a:lvl9pPr marL="379476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994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9610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10907" y="731520"/>
            <a:ext cx="2134553" cy="4876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1518" y="731520"/>
            <a:ext cx="8116570" cy="5662507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880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352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69" y="2140373"/>
            <a:ext cx="8854441" cy="2433707"/>
          </a:xfrm>
        </p:spPr>
        <p:txBody>
          <a:bodyPr anchor="b">
            <a:normAutofit/>
          </a:bodyPr>
          <a:lstStyle>
            <a:lvl1pPr algn="l">
              <a:defRPr sz="3735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871" y="4795520"/>
            <a:ext cx="8854440" cy="1598507"/>
          </a:xfrm>
        </p:spPr>
        <p:txBody>
          <a:bodyPr anchor="t">
            <a:normAutofit/>
          </a:bodyPr>
          <a:lstStyle>
            <a:lvl1pPr marL="0" indent="0" algn="l">
              <a:buNone/>
              <a:defRPr sz="1868">
                <a:solidFill>
                  <a:schemeClr val="bg2">
                    <a:lumMod val="75000"/>
                  </a:schemeClr>
                </a:solidFill>
              </a:defRPr>
            </a:lvl1pPr>
            <a:lvl2pPr marL="474345" indent="0">
              <a:buNone/>
              <a:defRPr sz="1868">
                <a:solidFill>
                  <a:schemeClr val="tx1">
                    <a:tint val="75000"/>
                  </a:schemeClr>
                </a:solidFill>
              </a:defRPr>
            </a:lvl2pPr>
            <a:lvl3pPr marL="948690" indent="0">
              <a:buNone/>
              <a:defRPr sz="1660">
                <a:solidFill>
                  <a:schemeClr val="tx1">
                    <a:tint val="75000"/>
                  </a:schemeClr>
                </a:solidFill>
              </a:defRPr>
            </a:lvl3pPr>
            <a:lvl4pPr marL="142303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4pPr>
            <a:lvl5pPr marL="189738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5pPr>
            <a:lvl6pPr marL="237172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6pPr>
            <a:lvl7pPr marL="284607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7pPr>
            <a:lvl8pPr marL="3320415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8pPr>
            <a:lvl9pPr marL="3794760" indent="0">
              <a:buNone/>
              <a:defRPr sz="14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564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9869" y="731520"/>
            <a:ext cx="5122817" cy="3856285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25938" y="731521"/>
            <a:ext cx="5119522" cy="385628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637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8534" y="731520"/>
            <a:ext cx="4824154" cy="614679"/>
          </a:xfrm>
        </p:spPr>
        <p:txBody>
          <a:bodyPr anchor="b">
            <a:noAutofit/>
          </a:bodyPr>
          <a:lstStyle>
            <a:lvl1pPr marL="0" indent="0">
              <a:buNone/>
              <a:defRPr sz="2905" b="0">
                <a:solidFill>
                  <a:schemeClr val="tx1"/>
                </a:solidFill>
              </a:defRPr>
            </a:lvl1pPr>
            <a:lvl2pPr marL="474345" indent="0">
              <a:buNone/>
              <a:defRPr sz="2075" b="1"/>
            </a:lvl2pPr>
            <a:lvl3pPr marL="948690" indent="0">
              <a:buNone/>
              <a:defRPr sz="1868" b="1"/>
            </a:lvl3pPr>
            <a:lvl4pPr marL="1423035" indent="0">
              <a:buNone/>
              <a:defRPr sz="1660" b="1"/>
            </a:lvl4pPr>
            <a:lvl5pPr marL="1897380" indent="0">
              <a:buNone/>
              <a:defRPr sz="1660" b="1"/>
            </a:lvl5pPr>
            <a:lvl6pPr marL="2371725" indent="0">
              <a:buNone/>
              <a:defRPr sz="1660" b="1"/>
            </a:lvl6pPr>
            <a:lvl7pPr marL="2846070" indent="0">
              <a:buNone/>
              <a:defRPr sz="1660" b="1"/>
            </a:lvl7pPr>
            <a:lvl8pPr marL="3320415" indent="0">
              <a:buNone/>
              <a:defRPr sz="1660" b="1"/>
            </a:lvl8pPr>
            <a:lvl9pPr marL="3794760" indent="0">
              <a:buNone/>
              <a:defRPr sz="16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9869" y="1355231"/>
            <a:ext cx="5122817" cy="323257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7031" y="731520"/>
            <a:ext cx="4840077" cy="614679"/>
          </a:xfrm>
        </p:spPr>
        <p:txBody>
          <a:bodyPr anchor="b">
            <a:noAutofit/>
          </a:bodyPr>
          <a:lstStyle>
            <a:lvl1pPr marL="0" indent="0">
              <a:buNone/>
              <a:defRPr sz="2905" b="0">
                <a:solidFill>
                  <a:schemeClr val="tx1"/>
                </a:solidFill>
              </a:defRPr>
            </a:lvl1pPr>
            <a:lvl2pPr marL="474345" indent="0">
              <a:buNone/>
              <a:defRPr sz="2075" b="1"/>
            </a:lvl2pPr>
            <a:lvl3pPr marL="948690" indent="0">
              <a:buNone/>
              <a:defRPr sz="1868" b="1"/>
            </a:lvl3pPr>
            <a:lvl4pPr marL="1423035" indent="0">
              <a:buNone/>
              <a:defRPr sz="1660" b="1"/>
            </a:lvl4pPr>
            <a:lvl5pPr marL="1897380" indent="0">
              <a:buNone/>
              <a:defRPr sz="1660" b="1"/>
            </a:lvl5pPr>
            <a:lvl6pPr marL="2371725" indent="0">
              <a:buNone/>
              <a:defRPr sz="1660" b="1"/>
            </a:lvl6pPr>
            <a:lvl7pPr marL="2846070" indent="0">
              <a:buNone/>
              <a:defRPr sz="1660" b="1"/>
            </a:lvl7pPr>
            <a:lvl8pPr marL="3320415" indent="0">
              <a:buNone/>
              <a:defRPr sz="1660" b="1"/>
            </a:lvl8pPr>
            <a:lvl9pPr marL="3794760" indent="0">
              <a:buNone/>
              <a:defRPr sz="16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24290" y="1346199"/>
            <a:ext cx="5114033" cy="323257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101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6028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8203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0700" y="731520"/>
            <a:ext cx="3794760" cy="1463040"/>
          </a:xfrm>
        </p:spPr>
        <p:txBody>
          <a:bodyPr anchor="b">
            <a:normAutofit/>
          </a:bodyPr>
          <a:lstStyle>
            <a:lvl1pPr algn="l">
              <a:defRPr sz="249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9870" y="731520"/>
            <a:ext cx="6166486" cy="5662507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50700" y="2357119"/>
            <a:ext cx="3794760" cy="2230685"/>
          </a:xfrm>
        </p:spPr>
        <p:txBody>
          <a:bodyPr anchor="t">
            <a:normAutofit/>
          </a:bodyPr>
          <a:lstStyle>
            <a:lvl1pPr marL="0" indent="0">
              <a:buNone/>
              <a:defRPr sz="1660"/>
            </a:lvl1pPr>
            <a:lvl2pPr marL="474345" indent="0">
              <a:buNone/>
              <a:defRPr sz="1245"/>
            </a:lvl2pPr>
            <a:lvl3pPr marL="948690" indent="0">
              <a:buNone/>
              <a:defRPr sz="1038"/>
            </a:lvl3pPr>
            <a:lvl4pPr marL="1423035" indent="0">
              <a:buNone/>
              <a:defRPr sz="934"/>
            </a:lvl4pPr>
            <a:lvl5pPr marL="1897380" indent="0">
              <a:buNone/>
              <a:defRPr sz="934"/>
            </a:lvl5pPr>
            <a:lvl6pPr marL="2371725" indent="0">
              <a:buNone/>
              <a:defRPr sz="934"/>
            </a:lvl6pPr>
            <a:lvl7pPr marL="2846070" indent="0">
              <a:buNone/>
              <a:defRPr sz="934"/>
            </a:lvl7pPr>
            <a:lvl8pPr marL="3320415" indent="0">
              <a:buNone/>
              <a:defRPr sz="934"/>
            </a:lvl8pPr>
            <a:lvl9pPr marL="3794760" indent="0">
              <a:buNone/>
              <a:defRPr sz="93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4600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9917" y="1544320"/>
            <a:ext cx="6245543" cy="1219200"/>
          </a:xfrm>
        </p:spPr>
        <p:txBody>
          <a:bodyPr anchor="b">
            <a:normAutofit/>
          </a:bodyPr>
          <a:lstStyle>
            <a:lvl1pPr algn="l">
              <a:defRPr sz="2905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100" y="975360"/>
            <a:ext cx="3404011" cy="48768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60"/>
            </a:lvl1pPr>
            <a:lvl2pPr marL="474345" indent="0">
              <a:buNone/>
              <a:defRPr sz="1660"/>
            </a:lvl2pPr>
            <a:lvl3pPr marL="948690" indent="0">
              <a:buNone/>
              <a:defRPr sz="1660"/>
            </a:lvl3pPr>
            <a:lvl4pPr marL="1423035" indent="0">
              <a:buNone/>
              <a:defRPr sz="1660"/>
            </a:lvl4pPr>
            <a:lvl5pPr marL="1897380" indent="0">
              <a:buNone/>
              <a:defRPr sz="1660"/>
            </a:lvl5pPr>
            <a:lvl6pPr marL="2371725" indent="0">
              <a:buNone/>
              <a:defRPr sz="1660"/>
            </a:lvl6pPr>
            <a:lvl7pPr marL="2846070" indent="0">
              <a:buNone/>
              <a:defRPr sz="1660"/>
            </a:lvl7pPr>
            <a:lvl8pPr marL="3320415" indent="0">
              <a:buNone/>
              <a:defRPr sz="1660"/>
            </a:lvl8pPr>
            <a:lvl9pPr marL="3794760" indent="0">
              <a:buNone/>
              <a:defRPr sz="16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99917" y="2962204"/>
            <a:ext cx="6247190" cy="2185529"/>
          </a:xfrm>
        </p:spPr>
        <p:txBody>
          <a:bodyPr anchor="t">
            <a:normAutofit/>
          </a:bodyPr>
          <a:lstStyle>
            <a:lvl1pPr marL="0" indent="0">
              <a:buNone/>
              <a:defRPr sz="1868"/>
            </a:lvl1pPr>
            <a:lvl2pPr marL="474345" indent="0">
              <a:buNone/>
              <a:defRPr sz="1245"/>
            </a:lvl2pPr>
            <a:lvl3pPr marL="948690" indent="0">
              <a:buNone/>
              <a:defRPr sz="1038"/>
            </a:lvl3pPr>
            <a:lvl4pPr marL="1423035" indent="0">
              <a:buNone/>
              <a:defRPr sz="934"/>
            </a:lvl4pPr>
            <a:lvl5pPr marL="1897380" indent="0">
              <a:buNone/>
              <a:defRPr sz="934"/>
            </a:lvl5pPr>
            <a:lvl6pPr marL="2371725" indent="0">
              <a:buNone/>
              <a:defRPr sz="934"/>
            </a:lvl6pPr>
            <a:lvl7pPr marL="2846070" indent="0">
              <a:buNone/>
              <a:defRPr sz="934"/>
            </a:lvl7pPr>
            <a:lvl8pPr marL="3320415" indent="0">
              <a:buNone/>
              <a:defRPr sz="934"/>
            </a:lvl8pPr>
            <a:lvl9pPr marL="3794760" indent="0">
              <a:buNone/>
              <a:defRPr sz="93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6569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552230" y="3160889"/>
            <a:ext cx="3093678" cy="3422791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9870" y="4786488"/>
            <a:ext cx="8854440" cy="160753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870" y="731520"/>
            <a:ext cx="8854440" cy="3856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75827" y="6583680"/>
            <a:ext cx="1660208" cy="38946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38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9870" y="6583680"/>
            <a:ext cx="7826693" cy="38946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38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1821" y="5950374"/>
            <a:ext cx="1185079" cy="7145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32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53341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p:txStyles>
    <p:titleStyle>
      <a:lvl1pPr algn="l" defTabSz="474345" rtl="0" eaLnBrk="1" latinLnBrk="0" hangingPunct="1">
        <a:spcBef>
          <a:spcPct val="0"/>
        </a:spcBef>
        <a:buNone/>
        <a:defRPr sz="3735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96466" indent="-296466" algn="l" defTabSz="474345" rtl="0" eaLnBrk="1" latinLnBrk="0" hangingPunct="1">
        <a:spcBef>
          <a:spcPct val="20000"/>
        </a:spcBef>
        <a:spcAft>
          <a:spcPts val="623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75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70811" indent="-296466" algn="l" defTabSz="474345" rtl="0" eaLnBrk="1" latinLnBrk="0" hangingPunct="1">
        <a:spcBef>
          <a:spcPct val="20000"/>
        </a:spcBef>
        <a:spcAft>
          <a:spcPts val="623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6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45156" indent="-296466" algn="l" defTabSz="474345" rtl="0" eaLnBrk="1" latinLnBrk="0" hangingPunct="1">
        <a:spcBef>
          <a:spcPct val="20000"/>
        </a:spcBef>
        <a:spcAft>
          <a:spcPts val="623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6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600914" indent="-177879" algn="l" defTabSz="474345" rtl="0" eaLnBrk="1" latinLnBrk="0" hangingPunct="1">
        <a:spcBef>
          <a:spcPct val="20000"/>
        </a:spcBef>
        <a:spcAft>
          <a:spcPts val="623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5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75259" indent="-177879" algn="l" defTabSz="474345" rtl="0" eaLnBrk="1" latinLnBrk="0" hangingPunct="1">
        <a:spcBef>
          <a:spcPct val="20000"/>
        </a:spcBef>
        <a:spcAft>
          <a:spcPts val="623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5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608898" indent="-237173" algn="l" defTabSz="474345" rtl="0" eaLnBrk="1" latinLnBrk="0" hangingPunct="1">
        <a:spcBef>
          <a:spcPct val="20000"/>
        </a:spcBef>
        <a:spcAft>
          <a:spcPts val="623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5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3083243" indent="-237173" algn="l" defTabSz="474345" rtl="0" eaLnBrk="1" latinLnBrk="0" hangingPunct="1">
        <a:spcBef>
          <a:spcPct val="20000"/>
        </a:spcBef>
        <a:spcAft>
          <a:spcPts val="623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5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557588" indent="-237173" algn="l" defTabSz="474345" rtl="0" eaLnBrk="1" latinLnBrk="0" hangingPunct="1">
        <a:spcBef>
          <a:spcPct val="20000"/>
        </a:spcBef>
        <a:spcAft>
          <a:spcPts val="623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5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4031933" indent="-237173" algn="l" defTabSz="474345" rtl="0" eaLnBrk="1" latinLnBrk="0" hangingPunct="1">
        <a:spcBef>
          <a:spcPct val="20000"/>
        </a:spcBef>
        <a:spcAft>
          <a:spcPts val="623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5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74345" rtl="0" eaLnBrk="1" latinLnBrk="0" hangingPunct="1">
        <a:defRPr sz="1868" kern="1200">
          <a:solidFill>
            <a:schemeClr val="tx1"/>
          </a:solidFill>
          <a:latin typeface="+mn-lt"/>
          <a:ea typeface="+mn-ea"/>
          <a:cs typeface="+mn-cs"/>
        </a:defRPr>
      </a:lvl1pPr>
      <a:lvl2pPr marL="474345" algn="l" defTabSz="474345" rtl="0" eaLnBrk="1" latinLnBrk="0" hangingPunct="1">
        <a:defRPr sz="1868" kern="1200">
          <a:solidFill>
            <a:schemeClr val="tx1"/>
          </a:solidFill>
          <a:latin typeface="+mn-lt"/>
          <a:ea typeface="+mn-ea"/>
          <a:cs typeface="+mn-cs"/>
        </a:defRPr>
      </a:lvl2pPr>
      <a:lvl3pPr marL="948690" algn="l" defTabSz="474345" rtl="0" eaLnBrk="1" latinLnBrk="0" hangingPunct="1">
        <a:defRPr sz="1868" kern="1200">
          <a:solidFill>
            <a:schemeClr val="tx1"/>
          </a:solidFill>
          <a:latin typeface="+mn-lt"/>
          <a:ea typeface="+mn-ea"/>
          <a:cs typeface="+mn-cs"/>
        </a:defRPr>
      </a:lvl3pPr>
      <a:lvl4pPr marL="1423035" algn="l" defTabSz="474345" rtl="0" eaLnBrk="1" latinLnBrk="0" hangingPunct="1">
        <a:defRPr sz="1868" kern="1200">
          <a:solidFill>
            <a:schemeClr val="tx1"/>
          </a:solidFill>
          <a:latin typeface="+mn-lt"/>
          <a:ea typeface="+mn-ea"/>
          <a:cs typeface="+mn-cs"/>
        </a:defRPr>
      </a:lvl4pPr>
      <a:lvl5pPr marL="1897380" algn="l" defTabSz="474345" rtl="0" eaLnBrk="1" latinLnBrk="0" hangingPunct="1">
        <a:defRPr sz="1868" kern="1200">
          <a:solidFill>
            <a:schemeClr val="tx1"/>
          </a:solidFill>
          <a:latin typeface="+mn-lt"/>
          <a:ea typeface="+mn-ea"/>
          <a:cs typeface="+mn-cs"/>
        </a:defRPr>
      </a:lvl5pPr>
      <a:lvl6pPr marL="2371725" algn="l" defTabSz="474345" rtl="0" eaLnBrk="1" latinLnBrk="0" hangingPunct="1">
        <a:defRPr sz="1868" kern="1200">
          <a:solidFill>
            <a:schemeClr val="tx1"/>
          </a:solidFill>
          <a:latin typeface="+mn-lt"/>
          <a:ea typeface="+mn-ea"/>
          <a:cs typeface="+mn-cs"/>
        </a:defRPr>
      </a:lvl6pPr>
      <a:lvl7pPr marL="2846070" algn="l" defTabSz="474345" rtl="0" eaLnBrk="1" latinLnBrk="0" hangingPunct="1">
        <a:defRPr sz="1868" kern="1200">
          <a:solidFill>
            <a:schemeClr val="tx1"/>
          </a:solidFill>
          <a:latin typeface="+mn-lt"/>
          <a:ea typeface="+mn-ea"/>
          <a:cs typeface="+mn-cs"/>
        </a:defRPr>
      </a:lvl7pPr>
      <a:lvl8pPr marL="3320415" algn="l" defTabSz="474345" rtl="0" eaLnBrk="1" latinLnBrk="0" hangingPunct="1">
        <a:defRPr sz="1868" kern="1200">
          <a:solidFill>
            <a:schemeClr val="tx1"/>
          </a:solidFill>
          <a:latin typeface="+mn-lt"/>
          <a:ea typeface="+mn-ea"/>
          <a:cs typeface="+mn-cs"/>
        </a:defRPr>
      </a:lvl8pPr>
      <a:lvl9pPr marL="3794760" algn="l" defTabSz="474345" rtl="0" eaLnBrk="1" latinLnBrk="0" hangingPunct="1">
        <a:defRPr sz="18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65ACCD-9C74-41DF-8F40-B87A31E8B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05" y="209308"/>
            <a:ext cx="12261985" cy="687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779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A40888-2EFD-4C48-A42C-0BDFF6709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59" y="242411"/>
            <a:ext cx="12222281" cy="683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435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5D4565-FCEE-44FE-BCB8-7A39978B6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54" y="261463"/>
            <a:ext cx="12298491" cy="6792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962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07EF2D-67A7-4956-B64E-24BFFCB7E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75" y="170963"/>
            <a:ext cx="12355649" cy="697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180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E92C42-256B-4D4D-8C29-8F01BB006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97832"/>
            <a:ext cx="12268200" cy="69195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9C687D-46A6-4351-8B99-8958B07D9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"/>
            <a:ext cx="12344400" cy="7010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D459C4-2439-4B43-8DA4-A550BB50D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45" y="166200"/>
            <a:ext cx="12393755" cy="698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77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92E766-5995-4704-9ABC-7766EC740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01" y="180490"/>
            <a:ext cx="12336597" cy="695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269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477E2A-31D2-4E0E-BA7C-4B7674AF6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22" y="180490"/>
            <a:ext cx="12393755" cy="695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03136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108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Harene K</cp:lastModifiedBy>
  <cp:revision>6</cp:revision>
  <dcterms:created xsi:type="dcterms:W3CDTF">2025-08-16T16:34:16Z</dcterms:created>
  <dcterms:modified xsi:type="dcterms:W3CDTF">2025-08-27T16:20:16Z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2025-08-16T00:00:00Z</vt:filetime>
  </property>
  <property fmtid="{D5CDD505-2E9C-101B-9397-08002B2CF9AE}" pid="3" name="Creator">
    <vt:lpwstr>PDFium</vt:lpwstr>
  </property>
  <property fmtid="{D5CDD505-2E9C-101B-9397-08002B2CF9AE}" pid="4" name="Producer">
    <vt:lpwstr>PDFium</vt:lpwstr>
  </property>
  <property fmtid="{D5CDD505-2E9C-101B-9397-08002B2CF9AE}" pid="5" name="LastSaved">
    <vt:filetime>2025-08-16T00:00:00Z</vt:filetime>
  </property>
</Properties>
</file>